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1098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29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93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278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05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13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5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5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5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24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38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97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AFF6E-374A-4E68-8A7A-7B83F1F196B2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E804B-7492-447C-9059-85AF3ADB8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4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url?sa=i&amp;rct=j&amp;q=&amp;esrc=s&amp;source=images&amp;cd=&amp;cad=rja&amp;uact=8&amp;ved=0ahUKEwiD7_b-3-3KAhVBI2MKHcEKA30QjRwIBw&amp;url=http://www.generalpatton.org/patton_saber/pattonsaber_winter07.htm&amp;psig=AFQjCNGSghgDDtVEPeJK_NP33kg4KgnKJg&amp;ust=1455212706901409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0" y="914400"/>
            <a:ext cx="1930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CADET PORTFOLIO</a:t>
            </a:r>
          </a:p>
          <a:p>
            <a:pPr algn="ctr"/>
            <a:r>
              <a:rPr lang="en-US" dirty="0" smtClean="0"/>
              <a:t>LET-1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676400"/>
            <a:ext cx="21968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Cadet: George Patton</a:t>
            </a:r>
          </a:p>
          <a:p>
            <a:r>
              <a:rPr lang="en-US" dirty="0" smtClean="0"/>
              <a:t>Period:1</a:t>
            </a:r>
          </a:p>
          <a:p>
            <a:r>
              <a:rPr lang="en-US" dirty="0" smtClean="0"/>
              <a:t>SIB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590800" y="2599730"/>
            <a:ext cx="1676400" cy="16674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76800" y="4961930"/>
            <a:ext cx="1676400" cy="16674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2400" y="4961930"/>
            <a:ext cx="1676400" cy="166747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90800" y="7247930"/>
            <a:ext cx="1676400" cy="16674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267200" y="2356247"/>
            <a:ext cx="1712456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Long Term Goal</a:t>
            </a:r>
          </a:p>
          <a:p>
            <a:pPr algn="ctr"/>
            <a:r>
              <a:rPr lang="en-US" sz="1700" dirty="0" smtClean="0"/>
              <a:t>College or Career</a:t>
            </a:r>
            <a:endParaRPr lang="en-US" sz="1700" dirty="0"/>
          </a:p>
        </p:txBody>
      </p:sp>
      <p:sp>
        <p:nvSpPr>
          <p:cNvPr id="11" name="TextBox 10"/>
          <p:cNvSpPr txBox="1"/>
          <p:nvPr/>
        </p:nvSpPr>
        <p:spPr>
          <a:xfrm>
            <a:off x="2862740" y="3288268"/>
            <a:ext cx="109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U.S. Army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65858" y="4261247"/>
            <a:ext cx="1365823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Your Winning</a:t>
            </a:r>
          </a:p>
          <a:p>
            <a:pPr algn="ctr"/>
            <a:r>
              <a:rPr lang="en-US" sz="1700" dirty="0" smtClean="0"/>
              <a:t>Color</a:t>
            </a:r>
            <a:endParaRPr lang="en-US" sz="17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563880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032247" y="7842647"/>
            <a:ext cx="1446486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Your Hobby or</a:t>
            </a:r>
          </a:p>
          <a:p>
            <a:pPr algn="ctr"/>
            <a:r>
              <a:rPr lang="en-US" sz="1700" dirty="0" smtClean="0"/>
              <a:t>Sports</a:t>
            </a:r>
            <a:endParaRPr lang="en-US" sz="1700" dirty="0"/>
          </a:p>
        </p:txBody>
      </p:sp>
      <p:sp>
        <p:nvSpPr>
          <p:cNvPr id="15" name="TextBox 14"/>
          <p:cNvSpPr txBox="1"/>
          <p:nvPr/>
        </p:nvSpPr>
        <p:spPr>
          <a:xfrm>
            <a:off x="3047406" y="7924800"/>
            <a:ext cx="914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Archery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361573" y="6858000"/>
            <a:ext cx="1393971" cy="615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A word that</a:t>
            </a:r>
          </a:p>
          <a:p>
            <a:pPr algn="ctr"/>
            <a:r>
              <a:rPr lang="en-US" sz="1700" dirty="0" smtClean="0"/>
              <a:t>describes you</a:t>
            </a:r>
            <a:endParaRPr lang="en-US" sz="1700" dirty="0"/>
          </a:p>
        </p:txBody>
      </p:sp>
      <p:sp>
        <p:nvSpPr>
          <p:cNvPr id="17" name="TextBox 16"/>
          <p:cNvSpPr txBox="1"/>
          <p:nvPr/>
        </p:nvSpPr>
        <p:spPr>
          <a:xfrm>
            <a:off x="5181600" y="5562600"/>
            <a:ext cx="1060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Energetic</a:t>
            </a:r>
            <a:endParaRPr lang="en-US" dirty="0"/>
          </a:p>
        </p:txBody>
      </p:sp>
      <p:pic>
        <p:nvPicPr>
          <p:cNvPr id="1026" name="Picture 2" descr="http://www.generalpatton.org/patton_saber/images/Winter07_YoungPatt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629150"/>
            <a:ext cx="19240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42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33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San Diego Unified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 Swann</dc:creator>
  <cp:lastModifiedBy>Jeffery Clendenin</cp:lastModifiedBy>
  <cp:revision>1</cp:revision>
  <dcterms:created xsi:type="dcterms:W3CDTF">2016-02-10T17:36:44Z</dcterms:created>
  <dcterms:modified xsi:type="dcterms:W3CDTF">2018-04-10T12:52:40Z</dcterms:modified>
</cp:coreProperties>
</file>